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28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53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57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22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900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06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47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41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32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137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30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ACDCA-A946-4DE0-A94C-C495E75336DA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30C63-1587-4100-B907-81546C99A83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13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Supercontinents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612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17693"/>
            <a:ext cx="6705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Continental drift and plate tectonics show us that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continents can move,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changing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face of the Earth.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movement of the plates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Wegener's fossil evidence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demonstrates that at one stage in geological time, Earth really was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home to a supercontinent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made up of almost all its landmasses.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only did this supercontinent make the Earth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look very different,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was also subject to very different climate and weather conditions compared to what we experience today. There was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wild volcanic activity,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this supercontinent was also home to all sorts of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unique plants and animals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today, we can only see online or in museums.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It's fair to say that Earth has seen a lot change over its estimated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4.5 billion years!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next section, we are going to start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335 million years ago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Alfred Wegener's supercontinent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Pangaea.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Jungles, dinosaurs, and volcanoes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25" y="1816100"/>
            <a:ext cx="47625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4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307539"/>
            <a:ext cx="1176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Around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335 million years ago,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almost all of Earth's land was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joined together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the supercontinent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Pangaea.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Pangaea had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formed very gradually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several hundred million years, as the tectonic plates carrying scattered pieces of land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moved together slowly over time.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Once formed, Pangaea remained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relatively unchanged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next 100 million years.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2247037"/>
            <a:ext cx="1176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the life forms on Pangaea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different story! The formation of Pangaea resulted in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largest mass extinction of life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history, with approximately 90% of plants, 95% of marine species and 70% of animals dying out. However, this extinction also paved the way for the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evolution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entirely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new life forms.</a:t>
            </a:r>
            <a:endParaRPr lang="en-AU" dirty="0"/>
          </a:p>
        </p:txBody>
      </p:sp>
      <p:pic>
        <p:nvPicPr>
          <p:cNvPr id="9218" name="Picture 2" descr="Globe showing Panga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355539"/>
            <a:ext cx="33528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342543"/>
            <a:ext cx="6210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slow movement </a:t>
            </a:r>
            <a:r>
              <a:rPr lang="en-AU" b="1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of continents to form one big landmass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doesn't sound too dramatic, </a:t>
            </a:r>
            <a:r>
              <a:rPr lang="en-AU" b="1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so why did almost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80–90% of species disappear </a:t>
            </a:r>
            <a:r>
              <a:rPr lang="en-AU" b="1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once Pangaea formed?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This has been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 bit of a puzzle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for geologists, but they are slowly managing to put the pieces together to understand this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mass extinction event.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To understand it ourselves, we need to look at what the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landscape of Pangaea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was like.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First, as the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tectonic plates collided,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forming Pangaea, the continental crust on top of the plates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folded.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These collisions resulted in the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formation of massive mountain chains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throughout Pangaea.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Mountain chai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88" y="1790700"/>
            <a:ext cx="4868334" cy="27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8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184140"/>
            <a:ext cx="11925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Mountains have a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huge effect on climate,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are very effective at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blocking rainfall.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mountains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Pangaea meant that its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inside became dry.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Very dry. This also meant that Pangaea's interior experienced wild temperature changes from season to season, in comparison to the land on the water's edge.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Speaking of water, the formation of Pangaea also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affected the ocean,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well as the species that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lived in it.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2215465"/>
            <a:ext cx="11798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Having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one big landmass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instead of lots of little ones meant that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ocean was very deep,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much deeper than our oceans today!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Geography/1543893820.152871g/1543893818985-5914381181486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3392475"/>
            <a:ext cx="4956175" cy="32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6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5800" y="369144"/>
            <a:ext cx="6223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what do we have so far? An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enormous chunk of land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barely any rain,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extreme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temperature changes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surrounded by a single, deep ocean.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formation of this supercontinent also resulted in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sea-level changes,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changes in the depth and oxygen levels of the ocean, as well as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global temperature changes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volcanic activity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brought on by the shifting of tectonic plates.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factors, as well as many others that geologists are still studying, caused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approximately 80–90%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all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species in the land and sea to go extinct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a period of about 8 million years. These species simply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couldn't adapt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conditions on and around Pangaea!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Different weather events on 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1612900"/>
            <a:ext cx="5200649" cy="34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214343"/>
            <a:ext cx="11734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Pangaea wasn't all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doom and gloom,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new life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rapidly evolved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after this mass extinction event.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Bacteria, fungi, plants, insects, reptiles, early mammals and the first birds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all thrived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conditions on Pangaea.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Nipping around between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giant insects,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towering trees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flowering plants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a particularly interesting group of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herbivores.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Looking like a cross between a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very large dog and a reptile,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huge, strong heads and charmingly stubby tails, these were the </a:t>
            </a:r>
            <a:r>
              <a:rPr lang="en-AU" b="1" i="0" dirty="0" err="1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Traversodonts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Traversodonts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were a family of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cynodonts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—the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ancestors of modern mammals.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An artist's representation of a type of cynodo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206749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2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375841"/>
            <a:ext cx="1173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we aren't just here for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early mammals.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about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dinosaurs?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Famously,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Pangaea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home to many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early species of dinosaurs,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began to evolve around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230 million years ago.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species included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large, primitive dinosaurs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actually know very little about! Pangaea was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filled with life,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most of which looked very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plants and animals we see out our windows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today.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14338" name="Picture 2" descr="https://www.educationperfect.com/media/content/Science/1480391763.089641g/1480391767372-37873205691372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3492500"/>
            <a:ext cx="4762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1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68343"/>
            <a:ext cx="11468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far, we have covered the </a:t>
            </a:r>
            <a:r>
              <a:rPr lang="en-AU" b="1" i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continents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made up Pangaea, its </a:t>
            </a:r>
            <a:r>
              <a:rPr lang="en-AU" b="1" i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its different </a:t>
            </a:r>
            <a:r>
              <a:rPr lang="en-AU" b="1" i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life forms.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That's all wonderful, but how do we know this?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all, Pangaea hasn't existed for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175 million years!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Well, scientists like Wegener could first work out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shape of Pangaea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looking at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shapes of modern coastlines.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allowed them to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piece together the landmasses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made up Pangaea, and also gave them an idea of what it might have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looked like.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Other information about Pangaea comes from all-important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fossil evidence.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Continental drift, from Pangaea to modern-d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3809266"/>
            <a:ext cx="15528925" cy="263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0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1187946"/>
            <a:ext cx="115443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have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plenty of fossils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species that lived in Pangaea, which is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how we know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much about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plants and animals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time.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fossils also gave geologists an idea about the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shape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Pangaea. As mentioned earlier, the locations of fossils from Pangaea were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found all over the world,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many different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present-day continents.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these fossils were of plants and animals that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wouldn't have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been able to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cross the vast oceans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continents.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was only until geologists tried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moving the continents around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these fossil locations made sense, and geologists could get an idea of how large Pangaea really was! Watch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video below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show how the distribution of fossils across different continents provided evidence for the shape of Pangaea's southern half.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Fossils of animals that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lived in shallow 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allowed geologists to work out where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Pangaea's coastline was.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9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4646"/>
            <a:ext cx="118745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shape of Pangaea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determined, geologists could use this information to infer what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climate and weather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conditions would have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been like.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Problems solved! However, Pangaea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didn't just stay the same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next few hundreds of millions of years. Instead, it started coming to a somewhat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gradual end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200 million years ago.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That's not to say that Pangaea's end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wasn't without drama!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200–100 million years ago, the tectonic plates that formed Pangaea began 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pull away.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plate movement likely contributed to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earthquakes, tsunamis,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formation of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large rifts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landscape and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increased volcanic activity.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all of this drama unfolded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very slowly!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Eventually, Pangaea split into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two smaller supercontinents: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Laurasia and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Pangaea splitting into Laurasia and Gondw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4114969"/>
            <a:ext cx="7585075" cy="27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395238"/>
            <a:ext cx="1125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term supercontinent.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List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three of Earth's most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recent supercontinents. 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key characteristics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each supercontinent.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evidence geologists have for the presence of supercontinents and the </a:t>
            </a:r>
            <a:r>
              <a:rPr lang="en-AU" sz="2400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extinct lifeforms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lived on 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87075490.15891g/1587075489439-3827615817512857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2728962"/>
            <a:ext cx="76104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9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395744"/>
            <a:ext cx="6946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175 million years ago, Pangaea eventually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finished breaking up,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forming two smaller supercontinents called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Laurasia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err="1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. 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two landmasses are thought of as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supercontinents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their own right, as they were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both much bigger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any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continent existing today!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northern half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Pangaea became known as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Laurasia.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particular supercontinent was made up of the landmasses we now call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North America, Europe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Asia.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it separated from the rest of Pangaea, Laurasia developed its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own unique life forms,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including some of the world's most famous dinosaurs!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media/content/Science/1589404793.117361g/1589404793068-2286918017444410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1711681"/>
            <a:ext cx="380047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2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7441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climate in Laurasia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much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less extreme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Pangaea.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Humidity increased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Laurasia's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coastlines,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changing of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seasons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also less extreme.</a:t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Shallow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coastlines returned,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did diverse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marine life.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Giant crocodiles and sharks cruised in the shallows, weaving between coral reefs and hunting fish-like creatures similar to what we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see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our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oceans today.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18434" name="Picture 2" descr="What big teeth you have! Crocodiles and alligator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59" y="3683000"/>
            <a:ext cx="596053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6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17944"/>
            <a:ext cx="117983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Laurasia's land had a warm,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sub-tropical climate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was perfect for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lush forests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flourish.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sub-tropical environment is characterised by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hot and humid summers,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reasonably mild winters. Plants adapted to these conditions over time, and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forests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formed came to support thriving populations of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dinosaurs!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Plodding along the landscape were huge long-necked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plant-eating dinosaurs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 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Diplodocus,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racing along beside them were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fearsome carnivorous species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 </a:t>
            </a:r>
            <a:r>
              <a:rPr lang="en-AU" b="0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Allosaurus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looking for their next meal.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Stegosaurus,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 plant-eating dinosaur the size of a bus with huge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plate-like spines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thudded across the landscape looking for food—likely causing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smaller creatures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hurry out of their way to avoid being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trodden on!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 descr="Illustration of a Stegosau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899" y="3357265"/>
            <a:ext cx="5045075" cy="336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20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900" y="221546"/>
            <a:ext cx="11798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southern half of Pangaea was known as </a:t>
            </a:r>
            <a:r>
              <a:rPr lang="en-AU" b="1" i="0" dirty="0" err="1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was made up of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South America, Africa, Antarctica, Australia, India and New Zealand.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Laurasia, the climate in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was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warm and humid.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geological time progressed,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developed its own, slightly less famous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lifeforms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were not found on Laurasia—and perhaps luckily, aren't still around today! One such animal was a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dinosaur called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1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Giganotosaurus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whose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alone was as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big as an adult human.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It's thought this dinosaur was so large that it could have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swallowed a human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single bite!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was also home to distinctive groups of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mammals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flowering plants.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3D representation of Giganotosaur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343553"/>
            <a:ext cx="3762374" cy="23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6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282645"/>
            <a:ext cx="11595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Tectonic plates are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always moving,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over time, these supercontinents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began to change.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Laurasia slowly broke up to form North America, Europe and Asia between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66 and 30 million years ago.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split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much earlier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the rest of the Earth's continents. 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of these continents, such as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Australia,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remained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very stable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shape during these various splits. This suggests the continental crust they have been built from is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very old and thick.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the crust is thick, then it is likely 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survive more collisions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rifting in one piece as the tectonic plates move. However, the continents that we know today are still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slowly moving,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little bit closer or further away from each other every year!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21506" name="Picture 2" descr="Laurasia and Gondwana splitting to form Earth's current continen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7" y="3573462"/>
            <a:ext cx="732472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96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1145"/>
            <a:ext cx="12090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So, what have we learnt about supercontinents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so far?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Well, over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300 million years ago,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almost all of the world's landmasses were pushed together to form a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giant supercontinent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Pangaea.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Pangaea had extreme seasonal changes with very little rainfall and was host to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biggest mass extinction event.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new life did manage to flourish there as well!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Around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200 million years ago,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Pangaea slowly began to split into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two smaller supercontinents: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Laurasia and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The climate on these landmasses was warmer, less extreme and humid—perfect for an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explosion of life.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Eventually, Laurasia and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split into the continents we are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familiar with today!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530" name="Picture 2" descr="Pangaea, Laurasia and Gondwana, and modern Eart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428687"/>
            <a:ext cx="8394700" cy="24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1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0"/>
            <a:ext cx="11544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journey only covers the last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300 million years,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remember that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geologists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estimate that the Earth is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4.5 billion years old!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was happening on Earth during this time? Surely there was land and tectonic plate movement? Let's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jump back in time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about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3 billion years ago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find out, where the world looks truly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bizarre.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world's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oldest supercontinent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formed at this time, called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Ur.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Geologists think it was a small landmass, only slightly bigger than New Zealand.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It's called a supercontinent because it's thought to be the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only continent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existed 3 billion years ago. There may have been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some islands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scattered about, but it appears the early Earth had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very little dry ground.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pic>
        <p:nvPicPr>
          <p:cNvPr id="23554" name="Picture 2" descr="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4148966"/>
            <a:ext cx="6159500" cy="26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8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417543"/>
            <a:ext cx="10845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Zoom to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1 billion years ago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Ur changed considerably. Back then, Earth was dominated by a supercontinent called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Columbia. 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Columbia was a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dry and barren land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was formed from Ur, but it was filled with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tectonic activity.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Volcanoes, subduction and erosion all resulted in the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formation of mountains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new land.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only life forms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Columbia were microscopic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single-celled organisms.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life forms were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important,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without them we and all of the other multi-celled organisms on Earth would not have been able 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evolve!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578" name="Picture 2" descr="https://www.educationperfect.com/media/content/German/1476414631.977651g/1476414633981-31711463176732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1275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www.educationperfect.com/media/content/German/1475457989.342151g/1475457991974-1590297176415907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4127500"/>
            <a:ext cx="3800475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1200" y="922467"/>
            <a:ext cx="10934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you see </a:t>
            </a:r>
            <a:r>
              <a:rPr lang="en-AU" b="1" i="0" dirty="0" err="1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Rodinia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you'll see why we started this journey at Pangaea.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Rodinia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was a giant supercontinent that, like Pangaea, contained much of the world's land. However, all of this land was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completely covered in ice!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temperature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rarely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got to above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−50°C,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almost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entire ocean,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well as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Rodinia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itself, was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covered in glaciers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several kilometres thick. To top it all off, there wasn't enough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oxygen in the atmosphere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breathe.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supercontinents </a:t>
            </a:r>
            <a:r>
              <a:rPr lang="en-AU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weren't exactly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teeming with life. For us, life as we know it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really begun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Pangaea all those millions of years ago!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7600" y="5531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Finally, we arrive at </a:t>
            </a:r>
            <a:r>
              <a:rPr lang="en-AU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Rodinia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around </a:t>
            </a:r>
            <a:r>
              <a:rPr lang="en-AU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700 million years ago. 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603" name="Picture 3" descr="https://www.educationperfect.com/media/content/Geography/1541987625.565691g/1541987625925-3972566467758844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4177052"/>
            <a:ext cx="4591050" cy="25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189637"/>
            <a:ext cx="1211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Take a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quick look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world map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below. What do you see?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world maps show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countless countries,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arranged into seven large continents that are separated by vast oceans.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" y="1150204"/>
            <a:ext cx="1193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 if a world map is an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up-to-date version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this one, or a slightly crunchy, odd-smelling,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old bit of paper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that's been dragged out of a drawer somewhere, chances are all of the countries and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continents will look roughly the same.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8100" y="2073534"/>
            <a:ext cx="11976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What's interesting about that? Well, Earth's landmasses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haven't always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been arranged this way—millions and billions of years ago,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Earth looked very different.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lesson, we will do a little bit of time travelling to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find out how!</a:t>
            </a:r>
            <a:endParaRPr lang="en-AU" dirty="0"/>
          </a:p>
        </p:txBody>
      </p:sp>
      <p:pic>
        <p:nvPicPr>
          <p:cNvPr id="2050" name="Picture 2" descr="Political World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928395"/>
            <a:ext cx="6769100" cy="37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04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247640"/>
            <a:ext cx="11645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Today, there are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seven key continents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make up the Earth.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 Europe, Asia, Africa, North America, South America, Australia and Antarctica. Often, we think of these land masses as being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vast, unmoving structures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have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looked the same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an age. </a:t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Earth hasn't always looked like it does now and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continents we know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live on today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didn't always exist!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9400" y="2752636"/>
            <a:ext cx="1155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Millions and billions of years ago, these continents were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pushed and pulled together in many ways,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forming entirely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different land masses.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call these ancient landmasses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supercontinents.</a:t>
            </a:r>
            <a:endParaRPr lang="en-AU" dirty="0"/>
          </a:p>
        </p:txBody>
      </p:sp>
      <p:pic>
        <p:nvPicPr>
          <p:cNvPr id="3074" name="Picture 2" descr="Sunrise over Ear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3412151"/>
            <a:ext cx="5175250" cy="344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0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478641"/>
            <a:ext cx="11696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puts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"super"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supercontinent?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Supercontinents are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ancient, giant landmasses.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It's thought that at different times in Earth's history, almost of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all of the world's land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combined into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supercontinents.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Imagine continents such as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North America, Europe and Asia,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already very large,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a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single, huge land mass!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three main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supercontinents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will cover in this lesson are called Pangaea, Laurasia and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Gondwana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89166163.896761g/1589166164914-1233085958938073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66" y="4350738"/>
            <a:ext cx="9454967" cy="160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95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617141"/>
            <a:ext cx="11239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Before we learn all about Earth's </a:t>
            </a:r>
            <a:r>
              <a:rPr lang="en-AU" b="1" i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past supercontinents,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need to recap exactly </a:t>
            </a:r>
            <a:r>
              <a:rPr lang="en-AU" b="1" i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how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landmasses </a:t>
            </a:r>
            <a:r>
              <a:rPr lang="en-AU" b="1" i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have moved about</a:t>
            </a:r>
            <a:r>
              <a:rPr lang="en-AU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first place.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Alfred Wegener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comes in! In 1912, he proposed a theory that the Earth's continents shift over time and were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once all joined together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giant landmass. He called this landmass Pangaea and his theory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continental drift.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Wegener's theory of continental drift initially came from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studying the shapes of our continents,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appear to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fit together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certain places.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20342126.371061g/1420342080594-88231948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3057524"/>
            <a:ext cx="30861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8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410845"/>
            <a:ext cx="6731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Wegener had to work hard to show that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continental drift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explained how the continents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have moved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time.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of the key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pieces of evidence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his theory came from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fossils.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Wegener had found that fossils of the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same species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had been found on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different continents.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Why was this so revolutionary? Well, let's look at an example! The plant </a:t>
            </a:r>
            <a:r>
              <a:rPr lang="en-AU" b="1" i="1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Glossopteris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a large tree that emerged almost 300 million years ago. Its fossils are found in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South America, India, South Africa, Australia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Antarctica,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its seeds were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too heavy to drift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ocean currents to reach all these different places.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Therefore, this is evidence that at least all these continents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must have been joined together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some stage, as shown in the video below.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anga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9415" y="1845488"/>
            <a:ext cx="4349870" cy="32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86142"/>
            <a:ext cx="11798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Now that we know Earth's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continents can move,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let's look at exactly how they do that.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Earth's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lithosphere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crust and top part of the mantle) is broken up into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large rocky sections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tectonic plates.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These plates are made of either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continental crust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oceanic crust.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Continental crust is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thicker part of the crust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makes up all the land on Earth. Essentially, continental crust is what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results in continents!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In contrast, </a:t>
            </a:r>
            <a:r>
              <a:rPr lang="en-AU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oceanic crust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thinner and found under oceans and seas.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6146" name="Picture 2" descr="Diagram showing thin oceanic crust and thicker continental crus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4" y="2948464"/>
            <a:ext cx="7782965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0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274241"/>
            <a:ext cx="11722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Underneath the lithosphere is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asthenosphere,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another part of Earth's mantle.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asthenosphere is made of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rocks that are so hot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have become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soft.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rocks are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so soft they can move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a process called convection, but only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very slowly.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 </a:t>
            </a:r>
            <a:r>
              <a:rPr lang="en-AU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asthenosphere slowly moves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lithosphere's tectonic plates </a:t>
            </a:r>
            <a:r>
              <a:rPr lang="en-AU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move along with it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—pushing continental crust and therefore, the </a:t>
            </a:r>
            <a:r>
              <a:rPr lang="en-AU" b="1" i="0" dirty="0" smtClean="0">
                <a:solidFill>
                  <a:srgbClr val="FB8459"/>
                </a:solidFill>
                <a:effectLst/>
                <a:latin typeface="Arial" panose="020B0604020202020204" pitchFamily="34" charset="0"/>
              </a:rPr>
              <a:t>continents,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together or pulling them apart.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Lithosphere movement due to conv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82" y="2679699"/>
            <a:ext cx="6934142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170</Words>
  <Application>Microsoft Office PowerPoint</Application>
  <PresentationFormat>Widescreen</PresentationFormat>
  <Paragraphs>154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KaTeX_Main</vt:lpstr>
      <vt:lpstr>Office Theme</vt:lpstr>
      <vt:lpstr>Supercontinents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Supercontinents</dc:title>
  <dc:creator>Joseph D'cruz</dc:creator>
  <cp:lastModifiedBy>Joseph D'cruz</cp:lastModifiedBy>
  <cp:revision>3</cp:revision>
  <dcterms:created xsi:type="dcterms:W3CDTF">2020-08-30T03:17:07Z</dcterms:created>
  <dcterms:modified xsi:type="dcterms:W3CDTF">2020-08-30T03:26:33Z</dcterms:modified>
</cp:coreProperties>
</file>